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16E"/>
    <a:srgbClr val="F42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23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061F4-CF83-A846-B8F4-C8996D73B9DE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C1865-BFD6-4541-AB0C-C948F90FED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117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7D1F2-05D7-F74A-B66D-96698F520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53DC07-DB63-C246-89EE-3A3E365F8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09B67B-FED9-8B43-93B0-E77BD516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B0591-6BDD-CC41-BA6B-DE904B42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35D610-A3D3-E645-A1CE-8EA106BC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87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A63AC-E31B-5B49-8F1E-616FA345E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F87E5E-E1F7-2141-923A-D8FF7BF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131BC-3D55-0B4E-B5CC-4BB32AC5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01053-A309-6345-9650-B625CFEAF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F06D1F-8F00-4646-B335-C7655468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6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63D22B-5005-094C-B6D2-54CAAC7D9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F6BBEE-98E2-104D-A514-2AC10BD48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4C33D-7212-974B-985E-4C8B3455B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109BA9-4F0D-FB46-844B-88794C3A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715AFA-8409-144C-A278-85E354CF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141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0E323-E71F-F045-90C4-3FAD5C8B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7C819-C029-2F4A-AABD-0C51887C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87B569-8E85-694D-B2F7-56ABEC7B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18A0AC-936A-EE4A-94AC-1632C4F2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F3DD4-F213-9348-B5F5-BD59C82E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957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474D1-8C02-6741-B3D1-0360E4A9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43F13-CD6F-9243-81B2-0DCEE51E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88246-D3D5-E64A-9421-9261E12D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F6FD5F-9650-774D-957D-64643E56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FD288C-3EE7-854A-BAE6-189CACD1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243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65461-8498-9542-9717-5C1C8F01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E0F7B-7BA8-A14D-B89C-3459411DC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32E644-7680-8F4B-993C-AD3188636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476EDE-DE9F-6A42-A3CF-A54D4662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BCC8A4-FAB0-B544-867D-D01F4F6A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337DD-5FB2-5744-ACC4-01D87950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924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5FA48-631C-2F40-BAF4-650912FF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022CA4-2B19-2040-A785-E480E189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3679F2-A7C2-4347-91EA-108A258EE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876A5C-F660-1C47-AF84-C4A36835A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EBF61F-0BE0-3947-A91E-15C2EF946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11E5C4-3762-E742-8F89-D3905BAE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22DD11-31E1-5743-8E06-0D782470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558D1D-6939-5845-B4DE-BF443BC9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99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AC309-740E-984D-B923-E754BC7A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7D9FAB-A819-8C45-9766-ADACBADF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A3CE06-9CAC-C546-8997-EBFF05AD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18BE95-14CA-AB4A-ACA9-9B0080CB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3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9CF0BA-FD59-B34E-882B-3623A8CC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9D86A4-EBC3-7C42-B6DB-8AAFB9083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F6E5B8-C6D1-654A-B74B-94208048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610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BF885-26E7-CA40-A652-20059377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D71F0-E1D9-BE4F-8851-B1DA9EF1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C8EB50-8481-B045-A1C4-9ABC0C721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CF5FB6-464C-4E42-BF6F-F1AF5A98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7B28B7-E6C8-6E47-A334-6242C93E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91B75A-EAAA-7B42-B05C-58F4CF0B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081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42AFE-12A0-E247-AD06-99090727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B864C17-DA27-3C46-9CBE-2DA421AFC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C246D-59E4-1E45-82DD-1AB246867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6E32F8-1828-9E46-A017-2CC564F8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16E888-0AB7-EC4D-8F21-E6D5972C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25D348-E546-9B42-9888-FC014643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89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9E4E21-B07A-CE40-94B3-3AABFCC5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14A71-7DAF-674F-979E-F940A63C5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A4085-A6D6-A243-B335-B950D0FC8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6CD4-B7BC-C746-85D3-B6CFA76B696D}" type="datetimeFigureOut">
              <a:rPr lang="es-CO" smtClean="0"/>
              <a:t>20/10/2021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AAB80-9330-6548-9B6E-3EA28F36F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DB602B-7546-2941-B506-3031DAB0C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32A0-BFA6-BC4B-9D06-1EC5C2A537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873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persona, interior, tubería, música&#10;&#10;&#10;&#10;Descripción generada automáticamente">
            <a:extLst>
              <a:ext uri="{FF2B5EF4-FFF2-40B4-BE49-F238E27FC236}">
                <a16:creationId xmlns:a16="http://schemas.microsoft.com/office/drawing/2014/main" id="{C9845436-8A1C-9A4D-8471-3C79C97C8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598" y="3041108"/>
            <a:ext cx="6356114" cy="3922207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6C62AEC1-A9DE-5840-A73A-01FDA72A265C}"/>
              </a:ext>
            </a:extLst>
          </p:cNvPr>
          <p:cNvGrpSpPr/>
          <p:nvPr/>
        </p:nvGrpSpPr>
        <p:grpSpPr>
          <a:xfrm>
            <a:off x="838200" y="34755"/>
            <a:ext cx="9817393" cy="4640502"/>
            <a:chOff x="1373469" y="270461"/>
            <a:chExt cx="4911888" cy="3210103"/>
          </a:xfrm>
        </p:grpSpPr>
        <p:sp>
          <p:nvSpPr>
            <p:cNvPr id="6" name="Content Placeholder 15">
              <a:extLst>
                <a:ext uri="{FF2B5EF4-FFF2-40B4-BE49-F238E27FC236}">
                  <a16:creationId xmlns:a16="http://schemas.microsoft.com/office/drawing/2014/main" id="{2B9FEE11-CD89-0C47-B42C-70A29634CC25}"/>
                </a:ext>
              </a:extLst>
            </p:cNvPr>
            <p:cNvSpPr txBox="1">
              <a:spLocks/>
            </p:cNvSpPr>
            <p:nvPr/>
          </p:nvSpPr>
          <p:spPr>
            <a:xfrm>
              <a:off x="1484082" y="270461"/>
              <a:ext cx="3454472" cy="419704"/>
            </a:xfrm>
            <a:prstGeom prst="rect">
              <a:avLst/>
            </a:prstGeom>
          </p:spPr>
          <p:txBody>
            <a:bodyPr lIns="0" tIns="0" rIns="0" bIns="0">
              <a:normAutofit/>
            </a:bodyPr>
            <a:lstStyle>
              <a:lvl1pPr marL="0" indent="0" algn="l" defTabSz="848899" rtl="0" eaLnBrk="1" latinLnBrk="0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lang="pl-PL" sz="2800" b="0" i="0" kern="1200" spc="-30" baseline="0" dirty="0" smtClean="0">
                  <a:solidFill>
                    <a:schemeClr val="tx1"/>
                  </a:solidFill>
                  <a:uFillTx/>
                  <a:latin typeface="Source Sans Pro Light" panose="020B0403030403020204" pitchFamily="34" charset="-18"/>
                  <a:ea typeface="+mj-ea"/>
                  <a:cs typeface="+mj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Categoría</a:t>
              </a:r>
            </a:p>
          </p:txBody>
        </p:sp>
        <p:sp>
          <p:nvSpPr>
            <p:cNvPr id="7" name="Content Placeholder 15">
              <a:extLst>
                <a:ext uri="{FF2B5EF4-FFF2-40B4-BE49-F238E27FC236}">
                  <a16:creationId xmlns:a16="http://schemas.microsoft.com/office/drawing/2014/main" id="{0DBC4049-F01E-7E46-85E8-DC247FCB1A24}"/>
                </a:ext>
              </a:extLst>
            </p:cNvPr>
            <p:cNvSpPr txBox="1">
              <a:spLocks/>
            </p:cNvSpPr>
            <p:nvPr/>
          </p:nvSpPr>
          <p:spPr>
            <a:xfrm>
              <a:off x="1484082" y="530130"/>
              <a:ext cx="4801275" cy="172454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848899" rtl="0" eaLnBrk="1" latinLnBrk="0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lang="en-US" sz="6000" b="1" i="0" kern="1200" cap="all" spc="-30" baseline="0" dirty="0" smtClean="0">
                  <a:solidFill>
                    <a:schemeClr val="tx1"/>
                  </a:solidFill>
                  <a:uFillTx/>
                  <a:latin typeface="Source Sans Pro Black" panose="020B0803030403020204" pitchFamily="34" charset="-18"/>
                  <a:ea typeface="+mj-ea"/>
                  <a:cs typeface="+mj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MENCIONE LA CATEGORIA Y/o </a:t>
              </a:r>
              <a:r>
                <a:rPr lang="en-US" sz="4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subcategoria</a:t>
              </a:r>
              <a:r>
                <a:rPr lang="en-US" sz="4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*</a:t>
              </a:r>
            </a:p>
            <a:p>
              <a:endParaRPr lang="en-US" sz="1600" dirty="0">
                <a:solidFill>
                  <a:srgbClr val="3266CC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endParaRPr>
            </a:p>
            <a:p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*SI inscribe a un familiar, debe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indicar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claramente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 en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cual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subcategoría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 de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disfraz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 individual de familiar </a:t>
              </a:r>
              <a:r>
                <a:rPr lang="en-US" sz="1800" dirty="0" err="1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participa</a:t>
              </a:r>
              <a:r>
                <a:rPr lang="en-US" sz="1800" dirty="0">
                  <a:solidFill>
                    <a:srgbClr val="3266CC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:</a:t>
              </a:r>
            </a:p>
            <a:p>
              <a:endParaRPr lang="en-US" sz="1400" dirty="0">
                <a:solidFill>
                  <a:srgbClr val="3266CC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endParaRPr>
            </a:p>
          </p:txBody>
        </p:sp>
        <p:sp>
          <p:nvSpPr>
            <p:cNvPr id="8" name="Content Placeholder 15">
              <a:extLst>
                <a:ext uri="{FF2B5EF4-FFF2-40B4-BE49-F238E27FC236}">
                  <a16:creationId xmlns:a16="http://schemas.microsoft.com/office/drawing/2014/main" id="{01DD666E-6153-CC43-BE98-269D2B623862}"/>
                </a:ext>
              </a:extLst>
            </p:cNvPr>
            <p:cNvSpPr txBox="1">
              <a:spLocks/>
            </p:cNvSpPr>
            <p:nvPr/>
          </p:nvSpPr>
          <p:spPr>
            <a:xfrm>
              <a:off x="1448457" y="2940692"/>
              <a:ext cx="1787909" cy="419704"/>
            </a:xfrm>
            <a:prstGeom prst="rect">
              <a:avLst/>
            </a:prstGeom>
          </p:spPr>
          <p:txBody>
            <a:bodyPr lIns="0" tIns="0" rIns="0" bIns="0">
              <a:normAutofit/>
            </a:bodyPr>
            <a:lstStyle>
              <a:lvl1pPr marL="0" indent="0" algn="l" defTabSz="848899" rtl="0" eaLnBrk="1" latinLnBrk="0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lang="pl-PL" sz="2800" b="0" i="0" kern="1200" spc="-30" baseline="0" dirty="0" smtClean="0">
                  <a:solidFill>
                    <a:schemeClr val="tx1"/>
                  </a:solidFill>
                  <a:uFillTx/>
                  <a:latin typeface="Source Sans Pro Light" panose="020B0403030403020204" pitchFamily="34" charset="-18"/>
                  <a:ea typeface="+mj-ea"/>
                  <a:cs typeface="+mj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Halloween 2021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8788FA5-8A0E-9847-9D93-DBB4723C2A3F}"/>
                </a:ext>
              </a:extLst>
            </p:cNvPr>
            <p:cNvSpPr/>
            <p:nvPr/>
          </p:nvSpPr>
          <p:spPr>
            <a:xfrm>
              <a:off x="1373469" y="3397884"/>
              <a:ext cx="1901986" cy="82680"/>
            </a:xfrm>
            <a:prstGeom prst="rect">
              <a:avLst/>
            </a:prstGeom>
            <a:solidFill>
              <a:srgbClr val="F42F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ABB4C9-C9C1-424C-9AA0-E6E9C6E0BB58}"/>
              </a:ext>
            </a:extLst>
          </p:cNvPr>
          <p:cNvSpPr/>
          <p:nvPr/>
        </p:nvSpPr>
        <p:spPr>
          <a:xfrm>
            <a:off x="0" y="-6048"/>
            <a:ext cx="838200" cy="6870096"/>
          </a:xfrm>
          <a:prstGeom prst="rect">
            <a:avLst/>
          </a:prstGeom>
          <a:solidFill>
            <a:srgbClr val="F42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9E6BFF8-24E4-0A4E-92E3-71B5F62B0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" y="5602569"/>
            <a:ext cx="4054226" cy="81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2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195FA201-6EBE-924A-BA5C-E6F44E9096E8}"/>
              </a:ext>
            </a:extLst>
          </p:cNvPr>
          <p:cNvSpPr txBox="1">
            <a:spLocks/>
          </p:cNvSpPr>
          <p:nvPr/>
        </p:nvSpPr>
        <p:spPr>
          <a:xfrm>
            <a:off x="5584221" y="437314"/>
            <a:ext cx="4314324" cy="738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NOMBRE DISFRAZ O DE LA COMPARSA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ECF486-79C3-F543-931D-1DF2C8AF0905}"/>
              </a:ext>
            </a:extLst>
          </p:cNvPr>
          <p:cNvSpPr txBox="1">
            <a:spLocks/>
          </p:cNvSpPr>
          <p:nvPr/>
        </p:nvSpPr>
        <p:spPr>
          <a:xfrm>
            <a:off x="5744558" y="1175502"/>
            <a:ext cx="4314324" cy="1346840"/>
          </a:xfrm>
          <a:prstGeom prst="rect">
            <a:avLst/>
          </a:prstGeom>
          <a:noFill/>
        </p:spPr>
        <p:txBody>
          <a:bodyPr lIns="0" tIns="0" rIns="0" bIns="0"/>
          <a:lstStyle>
            <a:lvl1pPr algn="l" defTabSz="8488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Nombre servidor o contratista (o del familiar, depende la categoría/</a:t>
            </a:r>
            <a:r>
              <a:rPr lang="es-ES_tradnl" sz="1800" dirty="0" err="1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subcategoria</a:t>
            </a:r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Dependencia (Indicar regional si aplica)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Celular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Correo Institucional</a:t>
            </a:r>
          </a:p>
          <a:p>
            <a:r>
              <a:rPr lang="es-ES_tradnl" sz="18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Se pueden poner las fotos que se deseen, en solo 1 diapositiva. 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B13A553-4EF3-4108-9D26-A523D1D31FD4}"/>
              </a:ext>
            </a:extLst>
          </p:cNvPr>
          <p:cNvSpPr/>
          <p:nvPr/>
        </p:nvSpPr>
        <p:spPr>
          <a:xfrm>
            <a:off x="6414052" y="4121426"/>
            <a:ext cx="4990548" cy="258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9A985F-C271-47EB-B7C0-2B742489AC36}"/>
              </a:ext>
            </a:extLst>
          </p:cNvPr>
          <p:cNvSpPr/>
          <p:nvPr/>
        </p:nvSpPr>
        <p:spPr>
          <a:xfrm>
            <a:off x="1191168" y="437314"/>
            <a:ext cx="3507832" cy="5544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CE8A5A-2548-44A8-AE72-BC844F69D325}"/>
              </a:ext>
            </a:extLst>
          </p:cNvPr>
          <p:cNvSpPr txBox="1"/>
          <p:nvPr/>
        </p:nvSpPr>
        <p:spPr>
          <a:xfrm>
            <a:off x="2018818" y="4681022"/>
            <a:ext cx="1511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Foto  de Cuerpo Entero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2A24F4-3548-478A-AF18-27CD397C1700}"/>
              </a:ext>
            </a:extLst>
          </p:cNvPr>
          <p:cNvSpPr txBox="1"/>
          <p:nvPr/>
        </p:nvSpPr>
        <p:spPr>
          <a:xfrm>
            <a:off x="9628920" y="5196612"/>
            <a:ext cx="151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Foto Apoyo (Opcional)</a:t>
            </a:r>
          </a:p>
        </p:txBody>
      </p:sp>
    </p:spTree>
    <p:extLst>
      <p:ext uri="{BB962C8B-B14F-4D97-AF65-F5344CB8AC3E}">
        <p14:creationId xmlns:p14="http://schemas.microsoft.com/office/powerpoint/2010/main" val="3955207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F2AFB48AEEF04686B54E7662D2A024" ma:contentTypeVersion="8" ma:contentTypeDescription="Crear nuevo documento." ma:contentTypeScope="" ma:versionID="9153f1c5f5ad5a04b5a425fac3994e58">
  <xsd:schema xmlns:xsd="http://www.w3.org/2001/XMLSchema" xmlns:xs="http://www.w3.org/2001/XMLSchema" xmlns:p="http://schemas.microsoft.com/office/2006/metadata/properties" xmlns:ns1="http://schemas.microsoft.com/sharepoint/v3" xmlns:ns2="fe5c55e1-1529-428c-8c16-ada3460a0e7a" targetNamespace="http://schemas.microsoft.com/office/2006/metadata/properties" ma:root="true" ma:fieldsID="6fe375bef0e6cd8163217c6ec2aa7b25" ns1:_="" ns2:_="">
    <xsd:import namespace="http://schemas.microsoft.com/sharepoint/v3"/>
    <xsd:import namespace="fe5c55e1-1529-428c-8c16-ada3460a0e7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ección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3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14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  <xsd:element name="RatedBy" ma:index="15" nillable="true" ma:displayName="Valorado por" ma:description="Los usuarios valoraron el elemento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6" nillable="true" ma:displayName="Valoraciones de usuario" ma:description="Valoraciones de usuario para el elemento" ma:hidden="true" ma:internalName="Ratings">
      <xsd:simpleType>
        <xsd:restriction base="dms:Note"/>
      </xsd:simpleType>
    </xsd:element>
    <xsd:element name="LikesCount" ma:index="17" nillable="true" ma:displayName="Número de Me gusta" ma:internalName="LikesCount">
      <xsd:simpleType>
        <xsd:restriction base="dms:Unknown"/>
      </xsd:simpleType>
    </xsd:element>
    <xsd:element name="LikedBy" ma:index="18" nillable="true" ma:displayName="Gusta a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c55e1-1529-428c-8c16-ada3460a0e7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ción" ma:index="12" nillable="true" ma:displayName="Sección" ma:description="Columnas para búsqueda" ma:format="RadioButtons" ma:indexed="true" ma:internalName="Secci_x00f3_n">
      <xsd:simpleType>
        <xsd:restriction base="dms:Choice">
          <xsd:enumeration value="Talento Humano"/>
          <xsd:enumeration value="Jóvenes en Acción"/>
          <xsd:enumeration value="Familias en Acción"/>
          <xsd:enumeration value="Control Intern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 xsi:nil="true"/>
    <Sección xmlns="fe5c55e1-1529-428c-8c16-ada3460a0e7a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  <_dlc_DocId xmlns="fe5c55e1-1529-428c-8c16-ada3460a0e7a">A65FJVFR3NAS-1820456951-8567</_dlc_DocId>
    <_dlc_DocIdUrl xmlns="fe5c55e1-1529-428c-8c16-ada3460a0e7a">
      <Url>http://tame/_layouts/15/DocIdRedir.aspx?ID=A65FJVFR3NAS-1820456951-8567</Url>
      <Description>A65FJVFR3NAS-1820456951-8567</Description>
    </_dlc_DocIdUrl>
  </documentManagement>
</p:properties>
</file>

<file path=customXml/itemProps1.xml><?xml version="1.0" encoding="utf-8"?>
<ds:datastoreItem xmlns:ds="http://schemas.openxmlformats.org/officeDocument/2006/customXml" ds:itemID="{6DD1C43B-6485-473A-9874-E8668836D7AD}"/>
</file>

<file path=customXml/itemProps2.xml><?xml version="1.0" encoding="utf-8"?>
<ds:datastoreItem xmlns:ds="http://schemas.openxmlformats.org/officeDocument/2006/customXml" ds:itemID="{98C06323-DCC7-4440-9622-60A313E9CB3C}"/>
</file>

<file path=customXml/itemProps3.xml><?xml version="1.0" encoding="utf-8"?>
<ds:datastoreItem xmlns:ds="http://schemas.openxmlformats.org/officeDocument/2006/customXml" ds:itemID="{A26EFF58-122B-426B-A45B-271D6AA564B6}"/>
</file>

<file path=customXml/itemProps4.xml><?xml version="1.0" encoding="utf-8"?>
<ds:datastoreItem xmlns:ds="http://schemas.openxmlformats.org/officeDocument/2006/customXml" ds:itemID="{545C3851-4BC4-4FEA-9599-FF853A0442C2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85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Oswaldo Andres Martinez Forero</dc:creator>
  <cp:lastModifiedBy>Maria Fernanda Melo Riveros</cp:lastModifiedBy>
  <cp:revision>7</cp:revision>
  <dcterms:created xsi:type="dcterms:W3CDTF">2019-06-07T20:13:12Z</dcterms:created>
  <dcterms:modified xsi:type="dcterms:W3CDTF">2021-10-20T17:43:41Z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0x0101007CF2AFB48AEEF04686B54E7662D2A024</vt:lpwstr>
  </property>
  <property fmtid="{D5CDD505-2E9C-101B-9397-08002B2CF9AE}" pid="3" name="_dlc_DocIdItemGuid">
    <vt:lpwstr>cc6bfcce-7d8e-4fc5-8c26-efc9dd29f77b</vt:lpwstr>
  </property>
</Properties>
</file>